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07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062502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временами дождь, гроза. 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2-7, днем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13-15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026718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28674</TotalTime>
  <Words>651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5374</cp:revision>
  <cp:lastPrinted>2021-07-01T03:56:27Z</cp:lastPrinted>
  <dcterms:created xsi:type="dcterms:W3CDTF">2018-03-27T06:03:00Z</dcterms:created>
  <dcterms:modified xsi:type="dcterms:W3CDTF">2026-05-12T08:07:01Z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